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NanumGothic ExtraBold" panose="020B0600000101010101" charset="-127"/>
      <p:bold r:id="rId8"/>
    </p:embeddedFont>
    <p:embeddedFont>
      <p:font typeface="NanumSquare" panose="020B0600000101010101" pitchFamily="50" charset="-127"/>
      <p:regular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96" y="19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0118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ko-KR" altLang="en-US" sz="2500" b="1" dirty="0">
                <a:solidFill>
                  <a:srgbClr val="19264B"/>
                </a:solidFill>
              </a:rPr>
              <a:t>프로젝트 </a:t>
            </a:r>
            <a:r>
              <a:rPr lang="en-US" altLang="ko" sz="2500" b="1" dirty="0">
                <a:solidFill>
                  <a:srgbClr val="19264B"/>
                </a:solidFill>
              </a:rPr>
              <a:t>Multimodal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3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9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19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이강민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프로젝트 팀</a:t>
            </a: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원 소개 및 만남 인증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625970" y="1728270"/>
            <a:ext cx="1034597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오규안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(AI)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 descr="인간의 얼굴, 사람, 스크린샷, 비디오이(가) 표시된 사진&#10;&#10;자동 생성된 설명">
            <a:extLst>
              <a:ext uri="{FF2B5EF4-FFF2-40B4-BE49-F238E27FC236}">
                <a16:creationId xmlns:a16="http://schemas.microsoft.com/office/drawing/2014/main" id="{CE067265-4085-9239-FFFC-A650F20E34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095" t="7565" r="8872" b="7831"/>
          <a:stretch/>
        </p:blipFill>
        <p:spPr>
          <a:xfrm>
            <a:off x="2758069" y="1362224"/>
            <a:ext cx="4378774" cy="2419052"/>
          </a:xfrm>
          <a:prstGeom prst="rect">
            <a:avLst/>
          </a:prstGeom>
        </p:spPr>
      </p:pic>
      <p:sp>
        <p:nvSpPr>
          <p:cNvPr id="4" name="Google Shape;67;p14">
            <a:extLst>
              <a:ext uri="{FF2B5EF4-FFF2-40B4-BE49-F238E27FC236}">
                <a16:creationId xmlns:a16="http://schemas.microsoft.com/office/drawing/2014/main" id="{7AC68114-47B4-1AC8-A391-0A8F3ACF3B6F}"/>
              </a:ext>
            </a:extLst>
          </p:cNvPr>
          <p:cNvSpPr txBox="1"/>
          <p:nvPr/>
        </p:nvSpPr>
        <p:spPr>
          <a:xfrm>
            <a:off x="1625970" y="3015152"/>
            <a:ext cx="131156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김태환</a:t>
            </a:r>
            <a:r>
              <a:rPr lang="en-US" altLang="ko-KR" dirty="0"/>
              <a:t>(AI)</a:t>
            </a:r>
            <a:endParaRPr dirty="0"/>
          </a:p>
        </p:txBody>
      </p:sp>
      <p:sp>
        <p:nvSpPr>
          <p:cNvPr id="5" name="Google Shape;67;p14">
            <a:extLst>
              <a:ext uri="{FF2B5EF4-FFF2-40B4-BE49-F238E27FC236}">
                <a16:creationId xmlns:a16="http://schemas.microsoft.com/office/drawing/2014/main" id="{54BC7E1F-5768-6D83-2D42-E92C005F45F8}"/>
              </a:ext>
            </a:extLst>
          </p:cNvPr>
          <p:cNvSpPr txBox="1"/>
          <p:nvPr/>
        </p:nvSpPr>
        <p:spPr>
          <a:xfrm>
            <a:off x="7260796" y="1742883"/>
            <a:ext cx="1576969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이강민</a:t>
            </a:r>
            <a:r>
              <a:rPr lang="en-US" altLang="ko-KR" dirty="0"/>
              <a:t>(</a:t>
            </a:r>
            <a:r>
              <a:rPr lang="ko-KR" altLang="en-US" dirty="0"/>
              <a:t>산업보안</a:t>
            </a:r>
            <a:r>
              <a:rPr lang="en-US" altLang="ko-KR" dirty="0"/>
              <a:t>)</a:t>
            </a:r>
            <a:endParaRPr dirty="0"/>
          </a:p>
        </p:txBody>
      </p:sp>
      <p:sp>
        <p:nvSpPr>
          <p:cNvPr id="6" name="Google Shape;67;p14">
            <a:extLst>
              <a:ext uri="{FF2B5EF4-FFF2-40B4-BE49-F238E27FC236}">
                <a16:creationId xmlns:a16="http://schemas.microsoft.com/office/drawing/2014/main" id="{D17D3947-B0BF-F904-E3A1-E04B70923021}"/>
              </a:ext>
            </a:extLst>
          </p:cNvPr>
          <p:cNvSpPr txBox="1"/>
          <p:nvPr/>
        </p:nvSpPr>
        <p:spPr>
          <a:xfrm>
            <a:off x="7260796" y="3015152"/>
            <a:ext cx="132906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설지환</a:t>
            </a:r>
            <a:r>
              <a:rPr lang="en-US" altLang="ko-KR" dirty="0"/>
              <a:t>(</a:t>
            </a:r>
            <a:r>
              <a:rPr lang="ko-KR" altLang="en-US" dirty="0"/>
              <a:t>소프트</a:t>
            </a:r>
            <a:r>
              <a:rPr lang="en-US" altLang="ko-KR" dirty="0"/>
              <a:t>)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 선정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E0CA5EF-6E47-CE2D-54A2-39486937A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8675" y="1046877"/>
            <a:ext cx="4246087" cy="1879744"/>
          </a:xfrm>
          <a:prstGeom prst="rect">
            <a:avLst/>
          </a:prstGeom>
        </p:spPr>
      </p:pic>
      <p:sp>
        <p:nvSpPr>
          <p:cNvPr id="4" name="Google Shape;67;p14">
            <a:extLst>
              <a:ext uri="{FF2B5EF4-FFF2-40B4-BE49-F238E27FC236}">
                <a16:creationId xmlns:a16="http://schemas.microsoft.com/office/drawing/2014/main" id="{EF4A29B3-D4C1-BEF8-6058-4579550AF273}"/>
              </a:ext>
            </a:extLst>
          </p:cNvPr>
          <p:cNvSpPr txBox="1"/>
          <p:nvPr/>
        </p:nvSpPr>
        <p:spPr>
          <a:xfrm>
            <a:off x="1592177" y="1615391"/>
            <a:ext cx="1754228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Text</a:t>
            </a:r>
            <a:r>
              <a:rPr lang="ko-KR" altLang="en-US" sz="2000" dirty="0"/>
              <a:t> </a:t>
            </a:r>
            <a:r>
              <a:rPr lang="en-US" altLang="ko-KR" sz="2000" dirty="0"/>
              <a:t>&amp;</a:t>
            </a:r>
            <a:r>
              <a:rPr lang="ko-KR" altLang="en-US" sz="2000" dirty="0"/>
              <a:t> </a:t>
            </a:r>
            <a:r>
              <a:rPr lang="en-US" altLang="ko-KR" sz="2000" dirty="0"/>
              <a:t>image</a:t>
            </a:r>
            <a:endParaRPr sz="2000" dirty="0"/>
          </a:p>
        </p:txBody>
      </p:sp>
      <p:sp>
        <p:nvSpPr>
          <p:cNvPr id="5" name="Google Shape;67;p14">
            <a:extLst>
              <a:ext uri="{FF2B5EF4-FFF2-40B4-BE49-F238E27FC236}">
                <a16:creationId xmlns:a16="http://schemas.microsoft.com/office/drawing/2014/main" id="{19CBFA47-7507-FFFA-306E-13A74A32893D}"/>
              </a:ext>
            </a:extLst>
          </p:cNvPr>
          <p:cNvSpPr txBox="1"/>
          <p:nvPr/>
        </p:nvSpPr>
        <p:spPr>
          <a:xfrm>
            <a:off x="1592177" y="3814060"/>
            <a:ext cx="1754228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Text &amp; Audio </a:t>
            </a:r>
            <a:endParaRPr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B67B8C-52E6-92E1-5A72-F77DCDE13A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8675" y="3346970"/>
            <a:ext cx="3331639" cy="14265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선정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36E0801-96C8-3811-87F7-49D77F5870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089" y="911098"/>
            <a:ext cx="6255822" cy="2463727"/>
          </a:xfrm>
          <a:prstGeom prst="rect">
            <a:avLst/>
          </a:prstGeom>
        </p:spPr>
      </p:pic>
      <p:sp>
        <p:nvSpPr>
          <p:cNvPr id="4" name="Google Shape;67;p14">
            <a:extLst>
              <a:ext uri="{FF2B5EF4-FFF2-40B4-BE49-F238E27FC236}">
                <a16:creationId xmlns:a16="http://schemas.microsoft.com/office/drawing/2014/main" id="{41F36125-750A-4123-C9CD-65B2DAFDDA53}"/>
              </a:ext>
            </a:extLst>
          </p:cNvPr>
          <p:cNvSpPr txBox="1"/>
          <p:nvPr/>
        </p:nvSpPr>
        <p:spPr>
          <a:xfrm>
            <a:off x="1444089" y="3662200"/>
            <a:ext cx="531845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NanumSquare" panose="020B0600000101010101" pitchFamily="50" charset="-127"/>
                <a:ea typeface="NanumSquare" panose="020B0600000101010101" pitchFamily="50" charset="-127"/>
              </a:rPr>
              <a:t>⇒ </a:t>
            </a:r>
            <a:r>
              <a:rPr lang="ko-KR" altLang="en-US" sz="1600" dirty="0"/>
              <a:t>추후 더 나은 주제 </a:t>
            </a:r>
            <a:r>
              <a:rPr lang="en-US" altLang="ko-KR" sz="1600" dirty="0"/>
              <a:t>or </a:t>
            </a:r>
            <a:r>
              <a:rPr lang="ko-KR" altLang="en-US" sz="1600" dirty="0"/>
              <a:t>대회 발견 시 변경 가능성 有 </a:t>
            </a:r>
            <a:endParaRPr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2769593" y="2090095"/>
            <a:ext cx="3604814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 사 합 </a:t>
            </a:r>
            <a:r>
              <a:rPr lang="ko-KR" altLang="en-US" sz="44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니</a:t>
            </a:r>
            <a:r>
              <a:rPr lang="ko-KR" altLang="en-US" sz="4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다</a:t>
            </a:r>
            <a:r>
              <a:rPr lang="en-US" altLang="ko-KR" sz="4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!</a:t>
            </a:r>
            <a:endParaRPr sz="4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23874557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65</Words>
  <Application>Microsoft Office PowerPoint</Application>
  <PresentationFormat>화면 슬라이드 쇼(16:9)</PresentationFormat>
  <Paragraphs>17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NanumGothic ExtraBold</vt:lpstr>
      <vt:lpstr>Arial</vt:lpstr>
      <vt:lpstr>NanumSquare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pc</dc:creator>
  <cp:lastModifiedBy>이강민</cp:lastModifiedBy>
  <cp:revision>4</cp:revision>
  <dcterms:modified xsi:type="dcterms:W3CDTF">2023-09-16T12:39:01Z</dcterms:modified>
</cp:coreProperties>
</file>